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HR &amp; People Analytics Portfolio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Project Case Study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HR Attrition Analysis Dashboard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 Problem, Tools Used, Key Insights, and Business Impact.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Recruitment Pipeline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 Problem, Tools Used, Key Insights, and Business Impact.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Employee Performance Dashboard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 Problem, Tools Used, Key Insights, and Business Impact.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Service Performance Dashboard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 Problem, Tools Used, Key Insights, and Business Impact.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Workforce Capacity Planning Dashboard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 Problem, Tools Used, Key Insights, and Business Impact.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Predictive Attrition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Business Problem, Tools Used, Key Insights, and Business Impact.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